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36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03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30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750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88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69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1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53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835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645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811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E9295-0157-4FBC-A0BF-2F8322D53E53}" type="datetimeFigureOut">
              <a:rPr lang="el-GR" smtClean="0"/>
              <a:t>1/5/2024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6DD1-6D70-44D5-B618-9F0F1DC43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755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323" y="85070"/>
            <a:ext cx="8476735" cy="6772930"/>
          </a:xfrm>
        </p:spPr>
      </p:pic>
    </p:spTree>
    <p:extLst>
      <p:ext uri="{BB962C8B-B14F-4D97-AF65-F5344CB8AC3E}">
        <p14:creationId xmlns:p14="http://schemas.microsoft.com/office/powerpoint/2010/main" val="40073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ΚΛΕΙΣΤΑ ΙΑΤΡΕΙΑ ΑΠΟ 8 ΜΑΙΟΥ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11 ΧΡΟΝΙΑ ΜΝΗΜΟΝΙΑΚΗΣ ΚΑΤΟΧΗΣ</a:t>
            </a:r>
          </a:p>
          <a:p>
            <a:r>
              <a:rPr lang="en-US" dirty="0" err="1" smtClean="0"/>
              <a:t>Cb+rb</a:t>
            </a:r>
            <a:endParaRPr lang="el-GR" dirty="0"/>
          </a:p>
          <a:p>
            <a:endParaRPr lang="el-GR" dirty="0" smtClean="0"/>
          </a:p>
          <a:p>
            <a:r>
              <a:rPr lang="el-GR" dirty="0"/>
              <a:t>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277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τιμές που μας αποζημιώνει ο ΕΟΠΥΥ αμετάβλητες από το 1991</a:t>
            </a:r>
          </a:p>
          <a:p>
            <a:r>
              <a:rPr lang="el-GR" dirty="0" smtClean="0"/>
              <a:t>Κλειστός </a:t>
            </a:r>
            <a:r>
              <a:rPr lang="el-GR" dirty="0" err="1" smtClean="0"/>
              <a:t>προυπολογισμός</a:t>
            </a:r>
            <a:r>
              <a:rPr lang="el-GR" dirty="0" smtClean="0"/>
              <a:t> του ΕΟΠΥΥ -&gt;Υπέρβαση χωρίς κανένα κριτήριο </a:t>
            </a:r>
            <a:r>
              <a:rPr lang="el-GR" dirty="0" err="1" smtClean="0"/>
              <a:t>συνταγογράφησης</a:t>
            </a:r>
            <a:r>
              <a:rPr lang="el-GR" dirty="0"/>
              <a:t> </a:t>
            </a:r>
            <a:r>
              <a:rPr lang="el-GR" dirty="0" smtClean="0"/>
              <a:t>-&gt; </a:t>
            </a:r>
            <a:r>
              <a:rPr lang="el-GR" dirty="0" err="1" smtClean="0"/>
              <a:t>Μετακύλιση</a:t>
            </a:r>
            <a:r>
              <a:rPr lang="el-GR" dirty="0" smtClean="0"/>
              <a:t> προς  στους εργαστηριακούς γιατρούς που έχει ως συνέπεια την οικονομική μας εξαθλίωση</a:t>
            </a:r>
          </a:p>
          <a:p>
            <a:r>
              <a:rPr lang="el-GR" dirty="0" smtClean="0"/>
              <a:t>Λιγότερες από 5 στις 10 πληρώνει ο ΕΟΠΥΥ </a:t>
            </a:r>
            <a:r>
              <a:rPr lang="el-GR" dirty="0" err="1" smtClean="0"/>
              <a:t>π.χ</a:t>
            </a:r>
            <a:r>
              <a:rPr lang="en-US" dirty="0" smtClean="0"/>
              <a:t> </a:t>
            </a:r>
          </a:p>
          <a:p>
            <a:r>
              <a:rPr lang="en-US" dirty="0" smtClean="0"/>
              <a:t>19,978,9 </a:t>
            </a:r>
            <a:r>
              <a:rPr lang="el-GR" dirty="0" smtClean="0"/>
              <a:t>αρχικό ποσό – </a:t>
            </a:r>
            <a:r>
              <a:rPr lang="en-US" dirty="0" smtClean="0"/>
              <a:t>(</a:t>
            </a:r>
            <a:r>
              <a:rPr lang="en-US" dirty="0" err="1" smtClean="0"/>
              <a:t>rb+cb</a:t>
            </a:r>
            <a:r>
              <a:rPr lang="en-US" dirty="0" smtClean="0"/>
              <a:t>+</a:t>
            </a:r>
            <a:r>
              <a:rPr lang="el-GR" dirty="0" err="1" smtClean="0"/>
              <a:t>παρ.φόρου</a:t>
            </a:r>
            <a:r>
              <a:rPr lang="el-GR" dirty="0" smtClean="0"/>
              <a:t>) /7,972,97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166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ασφαλισμένοι πληρώνουμε κανονικά τις εισφορές μας, παρόλο αυτά όμως ο ΕΟΠΥΥ αυξάνει αέναα το ποσοστό του </a:t>
            </a:r>
            <a:r>
              <a:rPr lang="en-US" dirty="0" smtClean="0"/>
              <a:t>CB</a:t>
            </a:r>
            <a:r>
              <a:rPr lang="el-GR" dirty="0" smtClean="0"/>
              <a:t>  μέχρι +50%</a:t>
            </a:r>
          </a:p>
          <a:p>
            <a:r>
              <a:rPr lang="el-GR" dirty="0" smtClean="0"/>
              <a:t>Χωρίς κανένα έλεγχο στη </a:t>
            </a:r>
            <a:r>
              <a:rPr lang="el-GR" dirty="0" err="1" smtClean="0"/>
              <a:t>συνταγογράφηση</a:t>
            </a:r>
            <a:r>
              <a:rPr lang="el-GR" dirty="0" smtClean="0"/>
              <a:t> και επιπλέον στον ασφυκτικά κλειστό </a:t>
            </a:r>
            <a:r>
              <a:rPr lang="el-GR" dirty="0" err="1" smtClean="0"/>
              <a:t>προυπολογισμό</a:t>
            </a:r>
            <a:r>
              <a:rPr lang="el-GR" dirty="0" smtClean="0"/>
              <a:t> προσθέτει νέες εξετάσεις αδιαφορώντας για την ποιότητα των παροχών υγείας και φτάνει στο  τραγικό σημείο  σήμερα να ΜΗΝ </a:t>
            </a:r>
          </a:p>
          <a:p>
            <a:pPr marL="0" indent="0">
              <a:buNone/>
            </a:pPr>
            <a:r>
              <a:rPr lang="el-GR" dirty="0" smtClean="0"/>
              <a:t>δικαιολογεί μία γενική αίματος σε καρκινοπαθείς (2,88 </a:t>
            </a:r>
            <a:r>
              <a:rPr lang="en-US" dirty="0" err="1" smtClean="0"/>
              <a:t>eur</a:t>
            </a:r>
            <a:r>
              <a:rPr lang="en-US" dirty="0" smtClean="0"/>
              <a:t> 0,43 </a:t>
            </a:r>
            <a:r>
              <a:rPr lang="el-GR" dirty="0" err="1" smtClean="0"/>
              <a:t>συμ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2,45 </a:t>
            </a:r>
            <a:r>
              <a:rPr lang="en-US" dirty="0" err="1" smtClean="0"/>
              <a:t>eur</a:t>
            </a:r>
            <a:r>
              <a:rPr lang="en-US" dirty="0" smtClean="0"/>
              <a:t> </a:t>
            </a:r>
            <a:r>
              <a:rPr lang="el-GR" dirty="0" smtClean="0"/>
              <a:t>ΕΟΠΥΥ)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00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αναγνωρίζουμε κανένα τεχνητό χρέος που μας καταλογίζει ο ΕΟΠΥΥ</a:t>
            </a:r>
          </a:p>
          <a:p>
            <a:r>
              <a:rPr lang="el-GR" dirty="0" smtClean="0"/>
              <a:t>Το μόνο χρέος που αναγνωρίζουμε είναι αυτό που έχουμε απέναντι στους ασθενείς μας να παρέχουμε αξιόπιστες υπηρεσίες υγείας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06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161</Words>
  <Application>Microsoft Office PowerPoint</Application>
  <PresentationFormat>Ευρεία οθόνη</PresentationFormat>
  <Paragraphs>15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Παρουσίαση του PowerPoint</vt:lpstr>
      <vt:lpstr>ΚΛΕΙΣΤΑ ΙΑΤΡΕΙΑ ΑΠΟ 8 ΜΑΙΟΥ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ΚΛΕΙΣΤΑ ΙΑΤΡΕΙΑ ΑΠΟ 8 ΜΑΙΟΥ</dc:title>
  <dc:creator>Petros</dc:creator>
  <cp:lastModifiedBy>Petros</cp:lastModifiedBy>
  <cp:revision>6</cp:revision>
  <dcterms:created xsi:type="dcterms:W3CDTF">2024-05-01T08:39:14Z</dcterms:created>
  <dcterms:modified xsi:type="dcterms:W3CDTF">2024-05-01T09:41:30Z</dcterms:modified>
</cp:coreProperties>
</file>